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9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4%D0%B0%D0%B3%D0%B5%D1%81%D1%82%D0%B0%D0%BD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s://ru.wikipedia.org/wiki/%D0%9A%D1%83%D0%BC%D1%8B%D0%B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11111111111111111111111111111111111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8429652" cy="1755777"/>
          </a:xfrm>
        </p:spPr>
        <p:txBody>
          <a:bodyPr/>
          <a:lstStyle/>
          <a:p>
            <a:r>
              <a:rPr lang="ru-RU" dirty="0" smtClean="0"/>
              <a:t>Кумыкский язык </a:t>
            </a:r>
            <a:endParaRPr lang="ru-RU" dirty="0"/>
          </a:p>
        </p:txBody>
      </p:sp>
      <p:pic>
        <p:nvPicPr>
          <p:cNvPr id="5" name="Рисунок 4" descr="89з89з89з89з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2928934"/>
            <a:ext cx="3857652" cy="2699308"/>
          </a:xfrm>
          <a:prstGeom prst="rect">
            <a:avLst/>
          </a:prstGeom>
        </p:spPr>
      </p:pic>
      <p:pic>
        <p:nvPicPr>
          <p:cNvPr id="2050" name="Picture 2" descr="https://pimg.mycdn.me/getImage?disableStub=true&amp;type=VIDEO_S_720&amp;url=http%3A%2F%2Fvdp.mycdn.me%2FgetImage%3Fid%3D1560479192%26idx%3D30%26thumbType%3D47%26f%3D1%26i%3D1&amp;signatureToken=Iq_GGXU-jc8ejDMsTN9iu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928934"/>
            <a:ext cx="4190981" cy="2500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11111111111111111111111111111111111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5362" name="Picture 2" descr="http://itd0.mycdn.me/image?id=859842549805&amp;t=20&amp;plc=WEB&amp;tkn=*szWr6C1Dnvdoj99Lxd910nxwOAo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357694"/>
            <a:ext cx="3148569" cy="22859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4286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 происхождения кумыков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857232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Единой точки зрения на происхождение кумыков нет. По мнению ученого </a:t>
            </a:r>
            <a:r>
              <a:rPr lang="ru-RU" b="1" dirty="0" err="1" smtClean="0"/>
              <a:t>Клапрота</a:t>
            </a:r>
            <a:r>
              <a:rPr lang="ru-RU" b="1" dirty="0" smtClean="0"/>
              <a:t>, они — потомки хазар, столь известных в средневековых исторических хрониках; одно из племен кумыков до сих пор называется «</a:t>
            </a:r>
            <a:r>
              <a:rPr lang="ru-RU" b="1" dirty="0" err="1" smtClean="0"/>
              <a:t>шезары</a:t>
            </a:r>
            <a:r>
              <a:rPr lang="ru-RU" b="1" dirty="0" smtClean="0"/>
              <a:t>». По мнению других ученых, кумыки — это татары, давно обосновавшиеся на Кавказе и преобразовавшиеся в могущественное племя, именуемое «кумыки» и «кази-кумыки» (об этих последних мы поговорим позже).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785794"/>
            <a:ext cx="36433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Когда появился знаменитый Тамерлан, кумыки подчинились этому завоевателю, как и племена мам-катов, так рассказывает </a:t>
            </a:r>
            <a:r>
              <a:rPr lang="ru-RU" b="1" dirty="0" err="1" smtClean="0"/>
              <a:t>Шереф-ад-дин</a:t>
            </a:r>
            <a:r>
              <a:rPr lang="ru-RU" b="1" dirty="0" smtClean="0"/>
              <a:t>, говоря о последнем походе Тамерлана против хана </a:t>
            </a:r>
            <a:r>
              <a:rPr lang="ru-RU" b="1" dirty="0" err="1" smtClean="0"/>
              <a:t>Тохтамыша</a:t>
            </a:r>
            <a:r>
              <a:rPr lang="ru-RU" b="1" dirty="0" smtClean="0"/>
              <a:t>. Из этого можно сделать вывод, что кумыки, выступавшие на стороне Тамерлана, возможно, были потомками кипчаков или одного из племен Золотой Орды. Птолемей упоминает о народе </a:t>
            </a:r>
            <a:r>
              <a:rPr lang="ru-RU" b="1" dirty="0" err="1" smtClean="0"/>
              <a:t>кама</a:t>
            </a:r>
            <a:r>
              <a:rPr lang="ru-RU" b="1" dirty="0" smtClean="0"/>
              <a:t>, или </a:t>
            </a:r>
            <a:r>
              <a:rPr lang="ru-RU" b="1" dirty="0" err="1" smtClean="0"/>
              <a:t>камаки</a:t>
            </a:r>
            <a:r>
              <a:rPr lang="ru-RU" b="1" dirty="0" smtClean="0"/>
              <a:t>, жившем в тех местах, где сейчас расселены кумыки.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11111111111111111111111111111111111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1958" y="685800"/>
            <a:ext cx="5379284" cy="36576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Одежда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000108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   Национальный мужской кумыкский костюм не отличался от черкесского. Нательные штаны и рубаха с высоким воротом дополнялись буркой: темного цвета —для повседневной носки, светлых оттенков — для праздников. Поверх надевали черкеску, чаще черного цвета, папаху. В холодное время года носили короткую шубу из овечьей шерсти, традиционную бурку. </a:t>
            </a:r>
            <a:br>
              <a:rPr lang="ru-RU" b="1" dirty="0" smtClean="0"/>
            </a:br>
            <a:r>
              <a:rPr lang="ru-RU" b="1" dirty="0" smtClean="0"/>
              <a:t>Женское повседневное платье прямого или </a:t>
            </a:r>
            <a:r>
              <a:rPr lang="ru-RU" b="1" dirty="0" err="1" smtClean="0"/>
              <a:t>туникообразного</a:t>
            </a:r>
            <a:r>
              <a:rPr lang="ru-RU" b="1" dirty="0" smtClean="0"/>
              <a:t> кроя, вниз надевали шаровары. Для выхода за пределы дома и при приеме гостей носили плотное верхнее платье распашного типа.  </a:t>
            </a:r>
          </a:p>
          <a:p>
            <a:r>
              <a:rPr lang="ru-RU" b="1" dirty="0" smtClean="0"/>
              <a:t>    Женщинам полагалось ходить с покрытой головой. Традиционный головной убор — чепец </a:t>
            </a:r>
            <a:r>
              <a:rPr lang="ru-RU" b="1" dirty="0" err="1" smtClean="0"/>
              <a:t>чутху</a:t>
            </a:r>
            <a:r>
              <a:rPr lang="ru-RU" b="1" dirty="0" smtClean="0"/>
              <a:t>, поверх которого надевали платок.</a:t>
            </a:r>
            <a:endParaRPr lang="ru-RU" b="1" dirty="0"/>
          </a:p>
        </p:txBody>
      </p:sp>
      <p:pic>
        <p:nvPicPr>
          <p:cNvPr id="10" name="Рисунок 9" descr="кумык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928670"/>
            <a:ext cx="3643306" cy="34064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1111111111111111111111111111111111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1958" y="685800"/>
            <a:ext cx="5379284" cy="36576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032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Еда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000108"/>
            <a:ext cx="4572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Кумыкские женщины славились как отличные кулинары. Основу рациона составляла мясная и молочная пища. Особым разнообразием отличались мучные изделия, выпекаемые в большой печи, установленной во дворе дома. </a:t>
            </a:r>
            <a:br>
              <a:rPr lang="ru-RU" b="1" dirty="0" smtClean="0"/>
            </a:br>
            <a:r>
              <a:rPr lang="ru-RU" b="1" dirty="0" smtClean="0"/>
              <a:t>Традиционное повседневное блюдо — </a:t>
            </a:r>
            <a:r>
              <a:rPr lang="ru-RU" b="1" dirty="0" err="1" smtClean="0"/>
              <a:t>хинкал</a:t>
            </a:r>
            <a:r>
              <a:rPr lang="ru-RU" b="1" dirty="0" smtClean="0"/>
              <a:t>: крупные плоские кусочки теста, сваренные в насыщенном мясном бульоне. Одна из разновидностей блюда — </a:t>
            </a:r>
            <a:r>
              <a:rPr lang="ru-RU" b="1" dirty="0" err="1" smtClean="0"/>
              <a:t>хинкал</a:t>
            </a:r>
            <a:r>
              <a:rPr lang="ru-RU" b="1" dirty="0" smtClean="0"/>
              <a:t> из кукурузной муки, называвшийся </a:t>
            </a:r>
            <a:r>
              <a:rPr lang="ru-RU" b="1" dirty="0" err="1" smtClean="0"/>
              <a:t>гьалпама</a:t>
            </a:r>
            <a:r>
              <a:rPr lang="ru-RU" b="1" dirty="0" smtClean="0"/>
              <a:t>. Национальный кумыкский суп </a:t>
            </a:r>
            <a:r>
              <a:rPr lang="ru-RU" b="1" dirty="0" err="1" smtClean="0"/>
              <a:t>шорпа</a:t>
            </a:r>
            <a:r>
              <a:rPr lang="ru-RU" b="1" dirty="0" smtClean="0"/>
              <a:t> имел множество вариаций: в него добавляли фасоль, рис, овощи, крупы, домашнюю лапшу. Готовили и традиционные для других кавказских народов блюда: шашлык, плов, </a:t>
            </a:r>
            <a:r>
              <a:rPr lang="ru-RU" b="1" dirty="0" err="1" smtClean="0"/>
              <a:t>долму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7" name="Рисунок 6" descr="6-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571612"/>
            <a:ext cx="4107226" cy="234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1111111111111111111111111111111111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1958" y="685800"/>
            <a:ext cx="5379284" cy="36576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285752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Ирчи</a:t>
            </a:r>
            <a:r>
              <a:rPr lang="ru-RU" dirty="0" smtClean="0"/>
              <a:t> Казак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142984"/>
            <a:ext cx="57150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/>
              <a:t>Ирчи</a:t>
            </a:r>
            <a:r>
              <a:rPr lang="ru-RU" sz="2000" b="1" dirty="0" smtClean="0"/>
              <a:t> Казак </a:t>
            </a:r>
            <a:r>
              <a:rPr lang="ru-RU" dirty="0" smtClean="0"/>
              <a:t>-   </a:t>
            </a:r>
            <a:r>
              <a:rPr lang="ru-RU" sz="2000" i="1" dirty="0" smtClean="0"/>
              <a:t>классик </a:t>
            </a:r>
            <a:r>
              <a:rPr lang="ru-RU" sz="2000" i="1" u="sng" dirty="0" smtClean="0">
                <a:hlinkClick r:id="rId3"/>
              </a:rPr>
              <a:t>дагестанской</a:t>
            </a:r>
            <a:r>
              <a:rPr lang="ru-RU" sz="2000" i="1" dirty="0" smtClean="0"/>
              <a:t> литературы, </a:t>
            </a:r>
            <a:r>
              <a:rPr lang="ru-RU" sz="2000" i="1" dirty="0" smtClean="0">
                <a:hlinkClick r:id="rId4" tooltip="Кумык"/>
              </a:rPr>
              <a:t>кумыкский</a:t>
            </a:r>
            <a:r>
              <a:rPr lang="ru-RU" sz="2000" i="1" dirty="0" smtClean="0"/>
              <a:t> поэт, зачинатель кумыкской литературы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2143116"/>
            <a:ext cx="15165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 smtClean="0"/>
              <a:t> </a:t>
            </a:r>
            <a:r>
              <a:rPr lang="ru-RU" sz="2400" b="1" dirty="0" err="1" smtClean="0"/>
              <a:t>Асхар-тау</a:t>
            </a:r>
            <a:endParaRPr lang="ru-RU" sz="2400" b="1" dirty="0" smtClean="0"/>
          </a:p>
          <a:p>
            <a:pPr fontAlgn="base"/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264318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Что </a:t>
            </a:r>
            <a:r>
              <a:rPr lang="ru-RU" b="1" dirty="0" err="1" smtClean="0"/>
              <a:t>Асхар-тау</a:t>
            </a:r>
            <a:r>
              <a:rPr lang="ru-RU" b="1" dirty="0" smtClean="0"/>
              <a:t> выше может быть, </a:t>
            </a:r>
            <a:br>
              <a:rPr lang="ru-RU" b="1" dirty="0" smtClean="0"/>
            </a:br>
            <a:r>
              <a:rPr lang="ru-RU" b="1" dirty="0" smtClean="0"/>
              <a:t>Что шире Дона в мире может быть, </a:t>
            </a:r>
            <a:br>
              <a:rPr lang="ru-RU" b="1" dirty="0" smtClean="0"/>
            </a:br>
            <a:r>
              <a:rPr lang="ru-RU" b="1" dirty="0" smtClean="0"/>
              <a:t>Что аргамака может быть </a:t>
            </a:r>
            <a:r>
              <a:rPr lang="ru-RU" b="1" dirty="0" err="1" smtClean="0"/>
              <a:t>статней</a:t>
            </a:r>
            <a:r>
              <a:rPr lang="ru-RU" b="1" dirty="0" smtClean="0"/>
              <a:t>, </a:t>
            </a:r>
            <a:br>
              <a:rPr lang="ru-RU" b="1" dirty="0" smtClean="0"/>
            </a:br>
            <a:r>
              <a:rPr lang="ru-RU" b="1" dirty="0" smtClean="0"/>
              <a:t>Старейшины почтенней и знатней? </a:t>
            </a:r>
            <a:br>
              <a:rPr lang="ru-RU" b="1" dirty="0" smtClean="0"/>
            </a:br>
            <a:r>
              <a:rPr lang="ru-RU" b="1" dirty="0" smtClean="0"/>
              <a:t>Но что мне </a:t>
            </a:r>
            <a:r>
              <a:rPr lang="ru-RU" b="1" dirty="0" err="1" smtClean="0"/>
              <a:t>Асхар-тау</a:t>
            </a:r>
            <a:r>
              <a:rPr lang="ru-RU" b="1" dirty="0" smtClean="0"/>
              <a:t> вышина, </a:t>
            </a:r>
            <a:br>
              <a:rPr lang="ru-RU" b="1" dirty="0" smtClean="0"/>
            </a:br>
            <a:r>
              <a:rPr lang="ru-RU" b="1" dirty="0" smtClean="0"/>
              <a:t>Когда над ним летает ястребок? </a:t>
            </a:r>
            <a:br>
              <a:rPr lang="ru-RU" b="1" dirty="0" smtClean="0"/>
            </a:br>
            <a:r>
              <a:rPr lang="ru-RU" b="1" dirty="0" smtClean="0"/>
              <a:t>И что мне Дона даль и ширина, </a:t>
            </a:r>
            <a:br>
              <a:rPr lang="ru-RU" b="1" dirty="0" smtClean="0"/>
            </a:br>
            <a:r>
              <a:rPr lang="ru-RU" b="1" dirty="0" smtClean="0"/>
              <a:t>Коль по зиме сковал его ледок? </a:t>
            </a:r>
            <a:br>
              <a:rPr lang="ru-RU" b="1" dirty="0" smtClean="0"/>
            </a:br>
            <a:r>
              <a:rPr lang="ru-RU" b="1" dirty="0" smtClean="0"/>
              <a:t>И что мне аргамака красота, </a:t>
            </a:r>
            <a:br>
              <a:rPr lang="ru-RU" b="1" dirty="0" smtClean="0"/>
            </a:br>
            <a:r>
              <a:rPr lang="ru-RU" b="1" dirty="0" smtClean="0"/>
              <a:t>Когда за клячей он плетется вдоль дорог? </a:t>
            </a:r>
            <a:br>
              <a:rPr lang="ru-RU" b="1" dirty="0" smtClean="0"/>
            </a:br>
            <a:r>
              <a:rPr lang="ru-RU" b="1" dirty="0" smtClean="0"/>
              <a:t>И что старейшины мне гордость, доброта, </a:t>
            </a:r>
            <a:br>
              <a:rPr lang="ru-RU" b="1" dirty="0" smtClean="0"/>
            </a:br>
            <a:r>
              <a:rPr lang="ru-RU" b="1" dirty="0" smtClean="0"/>
              <a:t>Коль на пиру, коленопреклоненный, </a:t>
            </a:r>
            <a:br>
              <a:rPr lang="ru-RU" b="1" dirty="0" smtClean="0"/>
            </a:br>
            <a:r>
              <a:rPr lang="ru-RU" b="1" dirty="0" smtClean="0"/>
              <a:t>Он выскочке здоровья вдруг желает </a:t>
            </a:r>
            <a:br>
              <a:rPr lang="ru-RU" b="1" dirty="0" smtClean="0"/>
            </a:br>
            <a:r>
              <a:rPr lang="ru-RU" b="1" dirty="0" smtClean="0"/>
              <a:t>И за него свой осушает рог?</a:t>
            </a:r>
            <a:endParaRPr lang="ru-RU" b="1" dirty="0"/>
          </a:p>
        </p:txBody>
      </p:sp>
      <p:pic>
        <p:nvPicPr>
          <p:cNvPr id="9" name="Рисунок 8" descr="p099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2428868"/>
            <a:ext cx="2571768" cy="3857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100</TotalTime>
  <Words>252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Базовая</vt:lpstr>
      <vt:lpstr>Кумыкский язык </vt:lpstr>
      <vt:lpstr>История происхождения кумыков </vt:lpstr>
      <vt:lpstr>Одежда </vt:lpstr>
      <vt:lpstr>Еда  </vt:lpstr>
      <vt:lpstr>Ирчи Казак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Кумыки </dc:title>
  <dc:creator>Амина Соидова</dc:creator>
  <cp:lastModifiedBy>user</cp:lastModifiedBy>
  <cp:revision>12</cp:revision>
  <dcterms:created xsi:type="dcterms:W3CDTF">2019-03-17T20:40:18Z</dcterms:created>
  <dcterms:modified xsi:type="dcterms:W3CDTF">2019-03-20T12:31:46Z</dcterms:modified>
</cp:coreProperties>
</file>