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097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641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40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595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740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65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608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650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39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265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942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64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erebus Intro 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"/>
            <a:ext cx="9144000" cy="68465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214422"/>
            <a:ext cx="7772400" cy="1470025"/>
          </a:xfrm>
        </p:spPr>
        <p:txBody>
          <a:bodyPr/>
          <a:lstStyle/>
          <a:p>
            <a:r>
              <a:rPr lang="ru-RU" dirty="0" smtClean="0"/>
              <a:t>Лезгинский язык</a:t>
            </a:r>
            <a:endParaRPr lang="ru-RU" dirty="0"/>
          </a:p>
        </p:txBody>
      </p:sp>
      <p:pic>
        <p:nvPicPr>
          <p:cNvPr id="7" name="Рисунок 6" descr="85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2571744"/>
            <a:ext cx="5121284" cy="3086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92869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Из истории народа </a:t>
            </a:r>
            <a:endParaRPr lang="ru-RU" sz="3600" dirty="0"/>
          </a:p>
        </p:txBody>
      </p:sp>
      <p:pic>
        <p:nvPicPr>
          <p:cNvPr id="11" name="Содержимое 10" descr="mGZat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2" name="Прямоугольник 11"/>
          <p:cNvSpPr/>
          <p:nvPr/>
        </p:nvSpPr>
        <p:spPr>
          <a:xfrm>
            <a:off x="214282" y="671691"/>
            <a:ext cx="4572000" cy="61863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 истории народа. Лезгины имеют древнюю и богатую историю. Их земля (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Лезгистан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была одним из древнейших очагов цивилизации на Кавказе. Объединившись в единый племенной союз еще в глубокой древности, лезгины смогли создать свое государство, развить оригинальную материальную и духовную культуру. Она имеет много общего с культурами древнейших закавказских (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кутии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хурриты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и малоазийских (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хатты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цивилизаций. Лезгины до сего дня смогли сохранить свой язык, культуру, вопреки бесконечным завоевательным походам иноземцев. В силу исторических ошибок ныне лезгинский народ разделен на две части между Россией и Азербайджанской республикой, и он не имеет собственного национально-государственного образования. Именно по этой причине до сих пор не была написана история лезгинского народа, как единого целого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Рисунок 14" descr="CgLN2rnWwAAxTz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142984"/>
            <a:ext cx="4214810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547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Занятия </a:t>
            </a:r>
            <a:r>
              <a:rPr lang="ru-RU" sz="4000" dirty="0" err="1" smtClean="0"/>
              <a:t>лезгинцев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pic>
        <p:nvPicPr>
          <p:cNvPr id="16" name="Содержимое 15" descr="mGZat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18" name="Прямоугольник 17"/>
          <p:cNvSpPr/>
          <p:nvPr/>
        </p:nvSpPr>
        <p:spPr>
          <a:xfrm>
            <a:off x="0" y="785794"/>
            <a:ext cx="52863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Занятия </a:t>
            </a:r>
            <a:r>
              <a:rPr lang="ru-RU" b="1" dirty="0" err="1" smtClean="0"/>
              <a:t>лезгинцев</a:t>
            </a:r>
            <a:r>
              <a:rPr lang="ru-RU" b="1" dirty="0" smtClean="0"/>
              <a:t>. Традиционные занятия - пашенное земледелие (ячмень, пшеница, просо, рожь, кукуруза, рис, бобовые) и скотоводство (главным образом овцы, а также козы, крупно рогатый скот и др.) Одним из самых распространенных видов ремесла у лезгин является </a:t>
            </a:r>
            <a:r>
              <a:rPr lang="ru-RU" b="1" dirty="0" err="1" smtClean="0"/>
              <a:t>ковроделие</a:t>
            </a:r>
            <a:r>
              <a:rPr lang="ru-RU" b="1" dirty="0" smtClean="0"/>
              <a:t>. Лезгинские ковры известны и за пределами </a:t>
            </a:r>
            <a:r>
              <a:rPr lang="ru-RU" b="1" dirty="0" err="1" smtClean="0"/>
              <a:t>Лезгистана</a:t>
            </a:r>
            <a:r>
              <a:rPr lang="ru-RU" b="1" dirty="0" smtClean="0"/>
              <a:t>. </a:t>
            </a:r>
            <a:r>
              <a:rPr lang="ru-RU" b="1" dirty="0" err="1" smtClean="0"/>
              <a:t>Ковроделие</a:t>
            </a:r>
            <a:r>
              <a:rPr lang="ru-RU" b="1" dirty="0" smtClean="0"/>
              <a:t> Южного </a:t>
            </a:r>
            <a:r>
              <a:rPr lang="ru-RU" b="1" dirty="0" err="1" smtClean="0"/>
              <a:t>Лезгистана</a:t>
            </a:r>
            <a:r>
              <a:rPr lang="ru-RU" b="1" dirty="0" smtClean="0"/>
              <a:t> (Северо-Восточный Азербайджан) занимает особое место в истории национальной культуры лезгинского народа. С древнейших времён ковры применялись в обстановке жилища человека и были излюбленным бытовым украшением благодаря своим художественным качествам, ворсистые и </a:t>
            </a:r>
            <a:r>
              <a:rPr lang="ru-RU" b="1" dirty="0" err="1" smtClean="0"/>
              <a:t>безворсные</a:t>
            </a:r>
            <a:r>
              <a:rPr lang="ru-RU" b="1" dirty="0" smtClean="0"/>
              <a:t> ковры, украшенные различными узорами и изображениями, использовались для украшения стен и мощения полов в землянках, палатках, юртах, а также жилых домах и других строениях, представляя большое эстетическое значение.</a:t>
            </a:r>
            <a:endParaRPr lang="ru-RU" b="1" dirty="0"/>
          </a:p>
        </p:txBody>
      </p:sp>
      <p:pic>
        <p:nvPicPr>
          <p:cNvPr id="19" name="Рисунок 18" descr="111111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4000504"/>
            <a:ext cx="4143372" cy="2520587"/>
          </a:xfrm>
          <a:prstGeom prst="rect">
            <a:avLst/>
          </a:prstGeom>
        </p:spPr>
      </p:pic>
      <p:pic>
        <p:nvPicPr>
          <p:cNvPr id="20" name="Рисунок 19" descr="111111111111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785794"/>
            <a:ext cx="4000496" cy="263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/>
              <a:t>Одежда </a:t>
            </a:r>
            <a:endParaRPr lang="ru-RU" dirty="0"/>
          </a:p>
        </p:txBody>
      </p:sp>
      <p:pic>
        <p:nvPicPr>
          <p:cNvPr id="4" name="Содержимое 3" descr="mGZat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857620" y="1643050"/>
            <a:ext cx="48577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Одежда. Традиционная одежда у мужчин </a:t>
            </a:r>
            <a:r>
              <a:rPr lang="ru-RU" b="1" dirty="0" err="1" smtClean="0"/>
              <a:t>общедагестанского</a:t>
            </a:r>
            <a:r>
              <a:rPr lang="ru-RU" b="1" dirty="0" smtClean="0"/>
              <a:t> типа - рубаха, шаровары, бешмет, черкеска, папаха, в холодную погоду - башлык и овчинная шуба; у женщин - рубаха, шаровары, платье, бешмет, головной платок, </a:t>
            </a:r>
            <a:r>
              <a:rPr lang="ru-RU" b="1" dirty="0" err="1" smtClean="0"/>
              <a:t>чухту</a:t>
            </a:r>
            <a:r>
              <a:rPr lang="ru-RU" b="1" dirty="0" smtClean="0"/>
              <a:t>, серебряный пояс, много украшений. На ногах и мужчины, и женщины носили шерстяные носки с цветным орнаментом и сыромятную обувь типа поршней. Традиционный костюм вышел из употребления.</a:t>
            </a:r>
            <a:endParaRPr lang="ru-RU" b="1" dirty="0"/>
          </a:p>
        </p:txBody>
      </p:sp>
      <p:pic>
        <p:nvPicPr>
          <p:cNvPr id="6" name="Рисунок 5" descr="акуцак3ае35е53е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285860"/>
            <a:ext cx="3536182" cy="464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Национальная кухня</a:t>
            </a:r>
            <a:endParaRPr lang="ru-RU" dirty="0"/>
          </a:p>
        </p:txBody>
      </p:sp>
      <p:pic>
        <p:nvPicPr>
          <p:cNvPr id="4" name="Содержимое 3" descr="mGZat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щ9н8рг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857628"/>
            <a:ext cx="3762372" cy="2821779"/>
          </a:xfrm>
          <a:prstGeom prst="rect">
            <a:avLst/>
          </a:prstGeom>
        </p:spPr>
      </p:pic>
      <p:pic>
        <p:nvPicPr>
          <p:cNvPr id="8" name="Рисунок 7" descr="766168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857232"/>
            <a:ext cx="4143404" cy="2816220"/>
          </a:xfrm>
          <a:prstGeom prst="rect">
            <a:avLst/>
          </a:prstGeom>
        </p:spPr>
      </p:pic>
      <p:pic>
        <p:nvPicPr>
          <p:cNvPr id="9" name="Рисунок 8" descr="мтптспртапт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80" y="1071546"/>
            <a:ext cx="3524275" cy="2643206"/>
          </a:xfrm>
          <a:prstGeom prst="rect">
            <a:avLst/>
          </a:prstGeom>
        </p:spPr>
      </p:pic>
      <p:pic>
        <p:nvPicPr>
          <p:cNvPr id="10" name="Рисунок 9" descr="2-8fc1e3e28ce51fc778b04f3e7eceb3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3929066"/>
            <a:ext cx="3929090" cy="2678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Поэты </a:t>
            </a:r>
            <a:endParaRPr lang="ru-RU" dirty="0"/>
          </a:p>
        </p:txBody>
      </p:sp>
      <p:pic>
        <p:nvPicPr>
          <p:cNvPr id="4" name="Содержимое 3" descr="mGZat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29102" cy="6858000"/>
          </a:xfrm>
        </p:spPr>
      </p:pic>
      <p:pic>
        <p:nvPicPr>
          <p:cNvPr id="5" name="Рисунок 4" descr="123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428604"/>
            <a:ext cx="2228853" cy="2786066"/>
          </a:xfrm>
          <a:prstGeom prst="rect">
            <a:avLst/>
          </a:prstGeom>
        </p:spPr>
      </p:pic>
      <p:pic>
        <p:nvPicPr>
          <p:cNvPr id="6" name="Рисунок 5" descr="1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571876"/>
            <a:ext cx="2285984" cy="3014484"/>
          </a:xfrm>
          <a:prstGeom prst="rect">
            <a:avLst/>
          </a:prstGeom>
        </p:spPr>
      </p:pic>
      <p:pic>
        <p:nvPicPr>
          <p:cNvPr id="7" name="Рисунок 6" descr="123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642918"/>
            <a:ext cx="2034052" cy="26958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7488" y="2214554"/>
            <a:ext cx="356738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/>
              <a:t>Этим </a:t>
            </a:r>
            <a:r>
              <a:rPr lang="ru-RU" sz="2000" b="1" dirty="0" err="1" smtClean="0"/>
              <a:t>Эмин</a:t>
            </a:r>
            <a:r>
              <a:rPr lang="ru-RU" sz="2000" b="1" dirty="0" smtClean="0"/>
              <a:t> 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Сулейман </a:t>
            </a:r>
            <a:r>
              <a:rPr lang="ru-RU" sz="2000" b="1" dirty="0" err="1" smtClean="0"/>
              <a:t>Стальский</a:t>
            </a:r>
            <a:endParaRPr lang="ru-RU" sz="2000" b="1" dirty="0" smtClean="0"/>
          </a:p>
          <a:p>
            <a:pPr marL="342900" indent="-342900">
              <a:buAutoNum type="arabicPeriod"/>
            </a:pPr>
            <a:r>
              <a:rPr lang="ru-RU" sz="2000" b="1" dirty="0" smtClean="0"/>
              <a:t>Саидов </a:t>
            </a:r>
            <a:r>
              <a:rPr lang="ru-RU" sz="2000" b="1" dirty="0" err="1" smtClean="0"/>
              <a:t>Алирза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Узаирович</a:t>
            </a:r>
            <a:r>
              <a:rPr lang="ru-RU" sz="2000" b="1" dirty="0" smtClean="0"/>
              <a:t>  </a:t>
            </a:r>
          </a:p>
          <a:p>
            <a:pPr marL="342900" indent="-342900">
              <a:buFontTx/>
              <a:buAutoNum type="arabicPeriod"/>
            </a:pPr>
            <a:r>
              <a:rPr lang="ru-RU" sz="2000" b="1" dirty="0" err="1" smtClean="0"/>
              <a:t>Гасан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Алкадари</a:t>
            </a:r>
            <a:endParaRPr lang="ru-RU" sz="2000" b="1" dirty="0" smtClean="0"/>
          </a:p>
          <a:p>
            <a:pPr marL="342900" indent="-342900">
              <a:buAutoNum type="arabicPeriod"/>
            </a:pPr>
            <a:endParaRPr lang="ru-RU" dirty="0" smtClean="0"/>
          </a:p>
        </p:txBody>
      </p:sp>
      <p:pic>
        <p:nvPicPr>
          <p:cNvPr id="11" name="Рисунок 10" descr="еногнгнге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7950" y="3357562"/>
            <a:ext cx="2459181" cy="3177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356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Лезгинский язык</vt:lpstr>
      <vt:lpstr>Из истории народа </vt:lpstr>
      <vt:lpstr>Занятия лезгинцев </vt:lpstr>
      <vt:lpstr>Одежда </vt:lpstr>
      <vt:lpstr>Национальная кухня</vt:lpstr>
      <vt:lpstr>Поэты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Амина Соидова</dc:creator>
  <cp:lastModifiedBy>user</cp:lastModifiedBy>
  <cp:revision>12</cp:revision>
  <dcterms:created xsi:type="dcterms:W3CDTF">2019-03-15T15:39:32Z</dcterms:created>
  <dcterms:modified xsi:type="dcterms:W3CDTF">2019-03-20T12:37:28Z</dcterms:modified>
</cp:coreProperties>
</file>