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9" r:id="rId7"/>
    <p:sldId id="270" r:id="rId8"/>
    <p:sldId id="271" r:id="rId9"/>
    <p:sldId id="262" r:id="rId10"/>
    <p:sldId id="263" r:id="rId11"/>
    <p:sldId id="264" r:id="rId12"/>
    <p:sldId id="261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6.sl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Slide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3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4.sld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ide5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085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Къумукъ</a:t>
            </a:r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адабиятдан</a:t>
            </a:r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ачыкъ</a:t>
            </a:r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дарс</a:t>
            </a:r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класс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85992"/>
            <a:ext cx="780168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Къумукъ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шаирлени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яратывчулугъунда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дав тема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4286256"/>
            <a:ext cx="47752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Оьлген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демегиз</a:t>
            </a:r>
            <a:endParaRPr lang="ru-RU" sz="24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Оьлмеген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олар</a:t>
            </a:r>
            <a:endParaRPr lang="ru-RU" sz="2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Давдан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къайтмагъа</a:t>
            </a:r>
            <a:endParaRPr lang="ru-RU" sz="24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Болмай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туралар</a:t>
            </a:r>
            <a:endParaRPr lang="ru-RU" sz="2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М.Атабаев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714348" y="381689"/>
          <a:ext cx="7976327" cy="6190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Слайд" r:id="rId4" imgW="4533900" imgH="3398412" progId="PowerPoint.Slide.12">
                  <p:embed/>
                </p:oleObj>
              </mc:Choice>
              <mc:Fallback>
                <p:oleObj name="Слайд" r:id="rId4" imgW="4533900" imgH="3398412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81689"/>
                        <a:ext cx="7976327" cy="6190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¸Ð±ÑÐ°Ð³Ð¸Ð¼ ÐºÐµÑÐ¸Ð¼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857784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428604"/>
            <a:ext cx="569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Ибрагим Керимов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 Ð¡ Ð¯ÑÑÑÐµ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4500594" cy="52506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428604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М.С.Яхияев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Ð°Ð½Ð²Ð°Ñ Ð°Ð´Ð¶Ð¸Ðµ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786214" cy="57804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2143116"/>
            <a:ext cx="411202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Анвар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Аджиев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Ð¼Ð°Ð³Ð¾Ð¼ÐµÐ´ Ð°ÑÐ°Ð±Ð°Ðµ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629182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000108"/>
            <a:ext cx="41180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Магомед </a:t>
            </a:r>
          </a:p>
          <a:p>
            <a:pPr algn="ctr"/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Атабаев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Ð°Ð´ÑÑÑÐ´Ð¸Ð½ ÐÐ°Ð³Ð¾Ð¼ÐµÐ´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23926"/>
            <a:ext cx="4357718" cy="58081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500042"/>
            <a:ext cx="36854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Бадрутдин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Магомедов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928662" y="428604"/>
          <a:ext cx="7580187" cy="56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Слайд" r:id="rId4" imgW="4265631" imgH="3198707" progId="PowerPoint.Slide.12">
                  <p:embed/>
                </p:oleObj>
              </mc:Choice>
              <mc:Fallback>
                <p:oleObj name="Слайд" r:id="rId4" imgW="4265631" imgH="319870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28604"/>
                        <a:ext cx="7580187" cy="56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785786" y="487975"/>
          <a:ext cx="7482870" cy="5584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" r:id="rId4" imgW="4570530" imgH="3427618" progId="PowerPoint.Slide.12">
                  <p:embed/>
                </p:oleObj>
              </mc:Choice>
              <mc:Fallback>
                <p:oleObj name="Слайд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87975"/>
                        <a:ext cx="7482870" cy="5584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42910" y="428604"/>
          <a:ext cx="7858148" cy="58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" r:id="rId4" imgW="4570530" imgH="3427618" progId="PowerPoint.Slide.12">
                  <p:embed/>
                </p:oleObj>
              </mc:Choice>
              <mc:Fallback>
                <p:oleObj name="Слайд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28604"/>
                        <a:ext cx="7858148" cy="5865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00034" y="357166"/>
          <a:ext cx="7786710" cy="631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" r:id="rId4" imgW="4570530" imgH="3427618" progId="PowerPoint.Slide.12">
                  <p:embed/>
                </p:oleObj>
              </mc:Choice>
              <mc:Fallback>
                <p:oleObj name="Слайд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7786710" cy="6317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ºÐ°ÑÑÐ¸Ð½Ñ Ð²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7356"/>
            <a:ext cx="8286808" cy="5943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ºÐ°ÑÑÐ¸Ð½Ñ Ð²Ð¾Ð²"/>
          <p:cNvPicPr>
            <a:picLocks noChangeAspect="1" noChangeArrowheads="1"/>
          </p:cNvPicPr>
          <p:nvPr/>
        </p:nvPicPr>
        <p:blipFill>
          <a:blip r:embed="rId2"/>
          <a:srcRect b="31638"/>
          <a:stretch>
            <a:fillRect/>
          </a:stretch>
        </p:blipFill>
        <p:spPr bwMode="auto">
          <a:xfrm>
            <a:off x="1071538" y="201785"/>
            <a:ext cx="7429552" cy="6408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Ð°ÑÑÐ¸Ð½ÐºÐ¸ Ð¿Ð¾ Ð·Ð°Ð¿ÑÐ¾ÑÑ ÐºÐ°ÑÑÐ¸Ð½Ñ Ð²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0604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28596" y="357166"/>
          <a:ext cx="8334433" cy="621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Слайд" r:id="rId4" imgW="4570530" imgH="3427618" progId="PowerPoint.Slide.12">
                  <p:embed/>
                </p:oleObj>
              </mc:Choice>
              <mc:Fallback>
                <p:oleObj name="Слайд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57166"/>
                        <a:ext cx="8334433" cy="6215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Наташа</cp:lastModifiedBy>
  <cp:revision>5</cp:revision>
  <dcterms:created xsi:type="dcterms:W3CDTF">2018-11-13T12:08:49Z</dcterms:created>
  <dcterms:modified xsi:type="dcterms:W3CDTF">2018-11-14T10:11:52Z</dcterms:modified>
</cp:coreProperties>
</file>