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0" r:id="rId4"/>
    <p:sldId id="264" r:id="rId5"/>
    <p:sldId id="268" r:id="rId6"/>
    <p:sldId id="265" r:id="rId7"/>
    <p:sldId id="266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01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8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E56334E-1AE0-4D93-91DB-9D4B5D5DBBBC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774F5D1-1017-44EF-A346-5AD5CCF201E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9600" dirty="0" err="1" smtClean="0">
                <a:solidFill>
                  <a:srgbClr val="5F0103"/>
                </a:solidFill>
              </a:rPr>
              <a:t>Лакку</a:t>
            </a:r>
            <a:r>
              <a:rPr lang="ru-RU" sz="9600" dirty="0" smtClean="0">
                <a:solidFill>
                  <a:srgbClr val="5F0103"/>
                </a:solidFill>
              </a:rPr>
              <a:t> маз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859393"/>
      </p:ext>
    </p:extLst>
  </p:cSld>
  <p:clrMapOvr>
    <a:masterClrMapping/>
  </p:clrMapOvr>
  <p:transition spd="slow" advTm="3797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985" y="3563043"/>
            <a:ext cx="2231967" cy="167501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5F0103"/>
                </a:solidFill>
                <a:effectLst/>
              </a:rPr>
              <a:t>Знаменитые лакцы</a:t>
            </a:r>
            <a:endParaRPr lang="ru-RU" dirty="0">
              <a:solidFill>
                <a:srgbClr val="5F0103"/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501177"/>
            <a:ext cx="1861439" cy="2606015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864" y="1340768"/>
            <a:ext cx="3096344" cy="2063726"/>
          </a:xfrm>
          <a:prstGeom prst="rect">
            <a:avLst/>
          </a:prstGeom>
        </p:spPr>
      </p:pic>
      <p:pic>
        <p:nvPicPr>
          <p:cNvPr id="7" name="Объект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759114"/>
            <a:ext cx="2520280" cy="252028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46009" y="5132076"/>
            <a:ext cx="1936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Юсуп</a:t>
            </a:r>
            <a:r>
              <a:rPr lang="ru-RU" dirty="0" smtClean="0"/>
              <a:t> </a:t>
            </a:r>
            <a:r>
              <a:rPr lang="ru-RU" dirty="0" err="1" smtClean="0"/>
              <a:t>Хаппалаев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52616" y="3315295"/>
            <a:ext cx="182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Мурад</a:t>
            </a:r>
            <a:r>
              <a:rPr lang="ru-RU" dirty="0" smtClean="0"/>
              <a:t> </a:t>
            </a:r>
            <a:r>
              <a:rPr lang="ru-RU" dirty="0" err="1" smtClean="0"/>
              <a:t>Кажлаев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72200" y="4853378"/>
            <a:ext cx="1979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Ширвани</a:t>
            </a:r>
            <a:r>
              <a:rPr lang="ru-RU" dirty="0" smtClean="0"/>
              <a:t> </a:t>
            </a:r>
            <a:r>
              <a:rPr lang="ru-RU" dirty="0" err="1" smtClean="0"/>
              <a:t>Чалаев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648894" y="6296652"/>
            <a:ext cx="1699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</a:t>
            </a:r>
            <a:r>
              <a:rPr lang="ru-RU" dirty="0" smtClean="0"/>
              <a:t>уса </a:t>
            </a:r>
            <a:r>
              <a:rPr lang="ru-RU" dirty="0" err="1" smtClean="0"/>
              <a:t>Манаров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71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47"/>
    </mc:Choice>
    <mc:Fallback xmlns="">
      <p:transition spd="slow" advTm="424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869475"/>
            <a:ext cx="1270929" cy="25229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5F0103"/>
                </a:solidFill>
              </a:rPr>
              <a:t>Лакские</a:t>
            </a:r>
            <a:r>
              <a:rPr lang="ru-RU" dirty="0" smtClean="0">
                <a:solidFill>
                  <a:srgbClr val="5F0103"/>
                </a:solidFill>
              </a:rPr>
              <a:t> народные костюмы</a:t>
            </a:r>
            <a:endParaRPr lang="ru-RU" dirty="0">
              <a:solidFill>
                <a:srgbClr val="5F0103"/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382081"/>
            <a:ext cx="1741714" cy="228600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23884"/>
            <a:ext cx="3989683" cy="2244197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837732"/>
            <a:ext cx="4104456" cy="277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5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41"/>
    </mc:Choice>
    <mc:Fallback xmlns="">
      <p:transition spd="slow" advTm="404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dirty="0">
                <a:solidFill>
                  <a:srgbClr val="5F0103"/>
                </a:solidFill>
              </a:rPr>
              <a:t>Лакцы — один из коренных народов Северного Кавказа. Лакцы исторически проживают в центральной части Нагорного Дагестана. Этнокультурная территория лакцев именуется как </a:t>
            </a:r>
            <a:r>
              <a:rPr lang="ru-RU" sz="3600" dirty="0" err="1">
                <a:solidFill>
                  <a:srgbClr val="5F0103"/>
                </a:solidFill>
              </a:rPr>
              <a:t>Лакия</a:t>
            </a:r>
            <a:r>
              <a:rPr lang="ru-RU" sz="3600" dirty="0">
                <a:solidFill>
                  <a:srgbClr val="5F0103"/>
                </a:solidFill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5F0103"/>
                </a:solidFill>
              </a:rPr>
              <a:t>История лакцев</a:t>
            </a:r>
            <a:endParaRPr lang="ru-RU" dirty="0">
              <a:solidFill>
                <a:srgbClr val="5F01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66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64"/>
    </mc:Choice>
    <mc:Fallback xmlns="">
      <p:transition spd="slow" advTm="4064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400" dirty="0">
                <a:solidFill>
                  <a:srgbClr val="5F0103"/>
                </a:solidFill>
              </a:rPr>
              <a:t>В </a:t>
            </a:r>
            <a:r>
              <a:rPr lang="ru-RU" sz="3400" dirty="0" err="1">
                <a:solidFill>
                  <a:srgbClr val="5F0103"/>
                </a:solidFill>
              </a:rPr>
              <a:t>Лакском</a:t>
            </a:r>
            <a:r>
              <a:rPr lang="ru-RU" sz="3400" dirty="0">
                <a:solidFill>
                  <a:srgbClr val="5F0103"/>
                </a:solidFill>
              </a:rPr>
              <a:t> и </a:t>
            </a:r>
            <a:r>
              <a:rPr lang="ru-RU" sz="3400" dirty="0" err="1">
                <a:solidFill>
                  <a:srgbClr val="5F0103"/>
                </a:solidFill>
              </a:rPr>
              <a:t>Кулинском</a:t>
            </a:r>
            <a:r>
              <a:rPr lang="ru-RU" sz="3400" dirty="0">
                <a:solidFill>
                  <a:srgbClr val="5F0103"/>
                </a:solidFill>
              </a:rPr>
              <a:t> районах расположено около 60 </a:t>
            </a:r>
            <a:r>
              <a:rPr lang="ru-RU" sz="3400" dirty="0" err="1">
                <a:solidFill>
                  <a:srgbClr val="5F0103"/>
                </a:solidFill>
              </a:rPr>
              <a:t>лакских</a:t>
            </a:r>
            <a:r>
              <a:rPr lang="ru-RU" sz="3400" dirty="0">
                <a:solidFill>
                  <a:srgbClr val="5F0103"/>
                </a:solidFill>
              </a:rPr>
              <a:t> селений, большая часть которых находится внутри треугольника, представляющего собой бассейн </a:t>
            </a:r>
            <a:r>
              <a:rPr lang="ru-RU" sz="3400" dirty="0" err="1">
                <a:solidFill>
                  <a:srgbClr val="5F0103"/>
                </a:solidFill>
              </a:rPr>
              <a:t>Казикумухского</a:t>
            </a:r>
            <a:r>
              <a:rPr lang="ru-RU" sz="3400" dirty="0">
                <a:solidFill>
                  <a:srgbClr val="5F0103"/>
                </a:solidFill>
              </a:rPr>
              <a:t> </a:t>
            </a:r>
            <a:r>
              <a:rPr lang="ru-RU" sz="3400" dirty="0" err="1">
                <a:solidFill>
                  <a:srgbClr val="5F0103"/>
                </a:solidFill>
              </a:rPr>
              <a:t>Койсу</a:t>
            </a:r>
            <a:r>
              <a:rPr lang="ru-RU" sz="3400" dirty="0">
                <a:solidFill>
                  <a:srgbClr val="5F0103"/>
                </a:solidFill>
              </a:rPr>
              <a:t>. Между горными цепями простираются высокогорные плато, средний уровень которых составляет 1400—2000 метров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5F0103"/>
                </a:solidFill>
                <a:effectLst/>
              </a:rPr>
              <a:t>Населённые </a:t>
            </a:r>
            <a:r>
              <a:rPr lang="ru-RU" dirty="0" smtClean="0">
                <a:solidFill>
                  <a:srgbClr val="5F0103"/>
                </a:solidFill>
                <a:effectLst/>
              </a:rPr>
              <a:t>пункты</a:t>
            </a:r>
            <a:endParaRPr lang="ru-RU" dirty="0">
              <a:solidFill>
                <a:srgbClr val="5F01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44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59"/>
    </mc:Choice>
    <mc:Fallback xmlns="">
      <p:transition spd="slow" advTm="8359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138324"/>
            <a:ext cx="5688632" cy="53150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5F0103"/>
                </a:solidFill>
              </a:rPr>
              <a:t>Лакский</a:t>
            </a:r>
            <a:r>
              <a:rPr lang="ru-RU" dirty="0" smtClean="0">
                <a:solidFill>
                  <a:srgbClr val="5F0103"/>
                </a:solidFill>
              </a:rPr>
              <a:t> алфавит</a:t>
            </a:r>
            <a:endParaRPr lang="ru-RU" dirty="0">
              <a:solidFill>
                <a:srgbClr val="5F01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53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17"/>
    </mc:Choice>
    <mc:Fallback xmlns="">
      <p:transition spd="slow" advTm="6117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612" y="2674938"/>
            <a:ext cx="5358714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5F0103"/>
                </a:solidFill>
              </a:rPr>
              <a:t>Село </a:t>
            </a:r>
            <a:r>
              <a:rPr lang="ru-RU" dirty="0" err="1" smtClean="0">
                <a:solidFill>
                  <a:srgbClr val="5F0103"/>
                </a:solidFill>
              </a:rPr>
              <a:t>Багикла</a:t>
            </a:r>
            <a:endParaRPr lang="ru-RU" dirty="0">
              <a:solidFill>
                <a:srgbClr val="5F01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14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62"/>
    </mc:Choice>
    <mc:Fallback xmlns="">
      <p:transition spd="slow" advTm="606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152" y="2674938"/>
            <a:ext cx="4601633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5F0103"/>
                </a:solidFill>
              </a:rPr>
              <a:t>Село </a:t>
            </a:r>
            <a:r>
              <a:rPr lang="ru-RU" dirty="0" err="1" smtClean="0">
                <a:solidFill>
                  <a:srgbClr val="5F0103"/>
                </a:solidFill>
              </a:rPr>
              <a:t>Унчукатль</a:t>
            </a:r>
            <a:endParaRPr lang="ru-RU" dirty="0">
              <a:solidFill>
                <a:srgbClr val="5F01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88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37"/>
    </mc:Choice>
    <mc:Fallback xmlns="">
      <p:transition spd="slow" advTm="8137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73</TotalTime>
  <Words>51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Лакку маз </vt:lpstr>
      <vt:lpstr>Знаменитые лакцы</vt:lpstr>
      <vt:lpstr>Лакские народные костюмы</vt:lpstr>
      <vt:lpstr>История лакцев</vt:lpstr>
      <vt:lpstr>Населённые пункты</vt:lpstr>
      <vt:lpstr>Лакский алфавит</vt:lpstr>
      <vt:lpstr>Село Багикла</vt:lpstr>
      <vt:lpstr>Село Унчукатль</vt:lpstr>
    </vt:vector>
  </TitlesOfParts>
  <Company>HomeKP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Kerim</dc:creator>
  <cp:lastModifiedBy>user</cp:lastModifiedBy>
  <cp:revision>29</cp:revision>
  <dcterms:created xsi:type="dcterms:W3CDTF">2019-03-14T17:34:06Z</dcterms:created>
  <dcterms:modified xsi:type="dcterms:W3CDTF">2019-03-20T12:29:26Z</dcterms:modified>
</cp:coreProperties>
</file>