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0"/>
  </p:notesMasterIdLst>
  <p:sldIdLst>
    <p:sldId id="286" r:id="rId2"/>
    <p:sldId id="287" r:id="rId3"/>
    <p:sldId id="289" r:id="rId4"/>
    <p:sldId id="290" r:id="rId5"/>
    <p:sldId id="257" r:id="rId6"/>
    <p:sldId id="291" r:id="rId7"/>
    <p:sldId id="292" r:id="rId8"/>
    <p:sldId id="28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0000" autoAdjust="0"/>
  </p:normalViewPr>
  <p:slideViewPr>
    <p:cSldViewPr>
      <p:cViewPr>
        <p:scale>
          <a:sx n="107" d="100"/>
          <a:sy n="107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4D709-28A5-4DBD-91B0-48CFA322171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BB3FE-7369-40D4-90F9-7C1A7504B0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43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424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41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7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50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83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6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802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4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0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40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8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B1BE4-EA86-4AC2-8DB0-ACA756F933D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4AC6C-5844-40A3-ADAD-66124594B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79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8000" b="1" dirty="0" smtClean="0">
                <a:solidFill>
                  <a:srgbClr val="002060"/>
                </a:solidFill>
              </a:rPr>
              <a:t>Аварский </a:t>
            </a:r>
            <a:r>
              <a:rPr lang="ru-RU" sz="8000" b="1" dirty="0">
                <a:solidFill>
                  <a:srgbClr val="002060"/>
                </a:solidFill>
              </a:rPr>
              <a:t>язык</a:t>
            </a:r>
            <a:r>
              <a:rPr lang="ru-RU" sz="8000" b="1" dirty="0" smtClean="0">
                <a:solidFill>
                  <a:srgbClr val="002060"/>
                </a:solidFill>
              </a:rPr>
              <a:t/>
            </a:r>
            <a:br>
              <a:rPr lang="ru-RU" sz="8000" b="1" dirty="0" smtClean="0">
                <a:solidFill>
                  <a:srgbClr val="002060"/>
                </a:solidFill>
              </a:rPr>
            </a:br>
            <a:r>
              <a:rPr lang="ru-RU" sz="8000" b="1" dirty="0">
                <a:solidFill>
                  <a:srgbClr val="002060"/>
                </a:solidFill>
              </a:rPr>
              <a:t/>
            </a:r>
            <a:br>
              <a:rPr lang="ru-RU" sz="8000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31520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6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56084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86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905" y="1600200"/>
            <a:ext cx="6058190" cy="4525963"/>
          </a:xfrm>
        </p:spPr>
      </p:pic>
    </p:spTree>
    <p:extLst>
      <p:ext uri="{BB962C8B-B14F-4D97-AF65-F5344CB8AC3E}">
        <p14:creationId xmlns:p14="http://schemas.microsoft.com/office/powerpoint/2010/main" val="174562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90404"/>
            <a:ext cx="5832648" cy="4370235"/>
          </a:xfrm>
        </p:spPr>
      </p:pic>
    </p:spTree>
    <p:extLst>
      <p:ext uri="{BB962C8B-B14F-4D97-AF65-F5344CB8AC3E}">
        <p14:creationId xmlns:p14="http://schemas.microsoft.com/office/powerpoint/2010/main" val="16969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3356992"/>
            <a:ext cx="2664296" cy="3341223"/>
          </a:xfrm>
        </p:spPr>
        <p:txBody>
          <a:bodyPr>
            <a:normAutofit/>
          </a:bodyPr>
          <a:lstStyle/>
          <a:p>
            <a:r>
              <a:rPr lang="ru-RU" sz="1600" dirty="0" smtClean="0">
                <a:cs typeface="Aharoni" panose="02010803020104030203" pitchFamily="2" charset="-79"/>
              </a:rPr>
              <a:t>1. Гамзат  </a:t>
            </a:r>
            <a:r>
              <a:rPr lang="ru-RU" sz="1600" dirty="0" err="1" smtClean="0">
                <a:cs typeface="Aharoni" panose="02010803020104030203" pitchFamily="2" charset="-79"/>
              </a:rPr>
              <a:t>Цадаса</a:t>
            </a:r>
            <a:endParaRPr lang="ru-RU" sz="1600" dirty="0" smtClean="0">
              <a:cs typeface="Aharoni" panose="02010803020104030203" pitchFamily="2" charset="-79"/>
            </a:endParaRPr>
          </a:p>
          <a:p>
            <a:endParaRPr lang="ru-RU" sz="1600" dirty="0" smtClean="0">
              <a:cs typeface="Aharoni" panose="02010803020104030203" pitchFamily="2" charset="-79"/>
            </a:endParaRPr>
          </a:p>
          <a:p>
            <a:r>
              <a:rPr lang="ru-RU" sz="1600" dirty="0" smtClean="0">
                <a:cs typeface="Aharoni" panose="02010803020104030203" pitchFamily="2" charset="-79"/>
              </a:rPr>
              <a:t>2. Махмуд </a:t>
            </a:r>
            <a:r>
              <a:rPr lang="ru-RU" sz="1600" dirty="0" err="1" smtClean="0">
                <a:cs typeface="Aharoni" panose="02010803020104030203" pitchFamily="2" charset="-79"/>
              </a:rPr>
              <a:t>Кахаб</a:t>
            </a:r>
            <a:r>
              <a:rPr lang="ru-RU" sz="1600" dirty="0" smtClean="0">
                <a:cs typeface="Aharoni" panose="02010803020104030203" pitchFamily="2" charset="-79"/>
              </a:rPr>
              <a:t> </a:t>
            </a:r>
            <a:r>
              <a:rPr lang="ru-RU" sz="1600" dirty="0" err="1" smtClean="0">
                <a:cs typeface="Aharoni" panose="02010803020104030203" pitchFamily="2" charset="-79"/>
              </a:rPr>
              <a:t>Росо</a:t>
            </a:r>
            <a:endParaRPr lang="ru-RU" sz="1600" dirty="0" smtClean="0">
              <a:cs typeface="Aharoni" panose="02010803020104030203" pitchFamily="2" charset="-79"/>
            </a:endParaRPr>
          </a:p>
          <a:p>
            <a:endParaRPr lang="ru-RU" sz="1600" dirty="0" smtClean="0">
              <a:cs typeface="Aharoni" panose="02010803020104030203" pitchFamily="2" charset="-79"/>
            </a:endParaRPr>
          </a:p>
          <a:p>
            <a:r>
              <a:rPr lang="ru-RU" sz="1600" dirty="0" smtClean="0">
                <a:cs typeface="Aharoni" panose="02010803020104030203" pitchFamily="2" charset="-79"/>
              </a:rPr>
              <a:t>3. Расул Гамзатов</a:t>
            </a:r>
          </a:p>
          <a:p>
            <a:endParaRPr lang="ru-RU" sz="1600" dirty="0" smtClean="0">
              <a:cs typeface="Aharoni" panose="02010803020104030203" pitchFamily="2" charset="-79"/>
            </a:endParaRPr>
          </a:p>
          <a:p>
            <a:r>
              <a:rPr lang="ru-RU" sz="1600" dirty="0" smtClean="0">
                <a:cs typeface="Aharoni" panose="02010803020104030203" pitchFamily="2" charset="-79"/>
              </a:rPr>
              <a:t>4. Фазу Алиева</a:t>
            </a:r>
          </a:p>
          <a:p>
            <a:endParaRPr lang="ru-RU" sz="1600" dirty="0" smtClean="0">
              <a:cs typeface="Aharoni" panose="02010803020104030203" pitchFamily="2" charset="-79"/>
            </a:endParaRPr>
          </a:p>
          <a:p>
            <a:r>
              <a:rPr lang="ru-RU" sz="1600" dirty="0" smtClean="0">
                <a:cs typeface="Aharoni" panose="02010803020104030203" pitchFamily="2" charset="-79"/>
              </a:rPr>
              <a:t>5. Муса Магомедов</a:t>
            </a:r>
            <a:endParaRPr lang="ru-RU" sz="1600" dirty="0">
              <a:cs typeface="Aharoni" panose="02010803020104030203" pitchFamily="2" charset="-79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4119"/>
            <a:ext cx="2736304" cy="311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4118"/>
            <a:ext cx="2520280" cy="311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4119"/>
            <a:ext cx="2727772" cy="311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dalgatovap\Desktop\90bbe4eaf7cf30f90fb04f5f75b43db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29863"/>
            <a:ext cx="273630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29863"/>
            <a:ext cx="2727772" cy="3067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68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16632"/>
            <a:ext cx="8688254" cy="764704"/>
          </a:xfrm>
        </p:spPr>
        <p:txBody>
          <a:bodyPr>
            <a:noAutofit/>
          </a:bodyPr>
          <a:lstStyle/>
          <a:p>
            <a:r>
              <a:rPr lang="ru-RU" sz="3600" dirty="0" smtClean="0"/>
              <a:t>    </a:t>
            </a:r>
            <a:r>
              <a:rPr lang="ru-RU" sz="3600" b="1" dirty="0" smtClean="0"/>
              <a:t>Национальные</a:t>
            </a:r>
            <a:r>
              <a:rPr lang="ru-RU" sz="3600" dirty="0" smtClean="0"/>
              <a:t>  </a:t>
            </a:r>
            <a:r>
              <a:rPr lang="ru-RU" sz="3600" b="1" dirty="0" smtClean="0"/>
              <a:t>костюмы</a:t>
            </a:r>
            <a:r>
              <a:rPr lang="ru-RU" sz="3600" dirty="0" smtClean="0"/>
              <a:t>  </a:t>
            </a:r>
            <a:r>
              <a:rPr lang="ru-RU" sz="3600" b="1" dirty="0" smtClean="0"/>
              <a:t>аварцев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68760"/>
            <a:ext cx="4923165" cy="4311866"/>
          </a:xfrm>
        </p:spPr>
      </p:pic>
    </p:spTree>
    <p:extLst>
      <p:ext uri="{BB962C8B-B14F-4D97-AF65-F5344CB8AC3E}">
        <p14:creationId xmlns:p14="http://schemas.microsoft.com/office/powerpoint/2010/main" val="652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36712"/>
            <a:ext cx="4990020" cy="4572000"/>
          </a:xfrm>
        </p:spPr>
      </p:pic>
    </p:spTree>
    <p:extLst>
      <p:ext uri="{BB962C8B-B14F-4D97-AF65-F5344CB8AC3E}">
        <p14:creationId xmlns:p14="http://schemas.microsoft.com/office/powerpoint/2010/main" val="38703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549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467544" y="260647"/>
            <a:ext cx="8229600" cy="40575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Село Хунзах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640960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67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1277</TotalTime>
  <Words>27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  Аварский язык    </vt:lpstr>
      <vt:lpstr>    </vt:lpstr>
      <vt:lpstr>Презентация PowerPoint</vt:lpstr>
      <vt:lpstr>Презентация PowerPoint</vt:lpstr>
      <vt:lpstr> </vt:lpstr>
      <vt:lpstr>    Национальные  костюмы  аварцев</vt:lpstr>
      <vt:lpstr>Презентация PowerPoint</vt:lpstr>
      <vt:lpstr>     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Авар мац1алъул дарс.  Х1адур гьабуна Хьиндахъ гьоркьохъеб школалъул муг1алим Дибирова П.М.</dc:title>
  <dc:creator>05</dc:creator>
  <cp:lastModifiedBy>user</cp:lastModifiedBy>
  <cp:revision>89</cp:revision>
  <dcterms:created xsi:type="dcterms:W3CDTF">2015-10-18T08:24:15Z</dcterms:created>
  <dcterms:modified xsi:type="dcterms:W3CDTF">2019-03-20T12:35:40Z</dcterms:modified>
</cp:coreProperties>
</file>