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0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ikiredia.ru/wiki/%D0%A0%D0%BE%D1%81%D1%81%D0%B8%D1%8F" TargetMode="External"/><Relationship Id="rId3" Type="http://schemas.openxmlformats.org/officeDocument/2006/relationships/hyperlink" Target="http://wikiredia.ru/wiki/%D0%A0%D0%B5%D1%81%D0%BF%D1%83%D0%B1%D0%BB%D0%B8%D0%BA%D0%B0_%D0%94%D0%B0%D0%B3%D0%B5%D1%81%D1%82%D0%B0%D0%BD" TargetMode="External"/><Relationship Id="rId7" Type="http://schemas.openxmlformats.org/officeDocument/2006/relationships/hyperlink" Target="http://wikiredia.ru/wiki/%D0%9D%D0%B0%D1%85%D1%81%D0%BA%D0%BE-%D0%B4%D0%B0%D0%B3%D0%B5%D1%81%D1%82%D0%B0%D0%BD%D1%81%D0%BA%D0%B8%D0%B5_%D1%8F%D0%B7%D1%8B%D0%BA%D0%B8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ikiredia.ru/wiki/%D0%9A%D1%83%D0%B1%D0%B0%D1%87%D0%B8%D0%BD%D1%86%D1%8B" TargetMode="External"/><Relationship Id="rId11" Type="http://schemas.openxmlformats.org/officeDocument/2006/relationships/image" Target="../media/image6.jpeg"/><Relationship Id="rId5" Type="http://schemas.openxmlformats.org/officeDocument/2006/relationships/hyperlink" Target="http://wikiredia.ru/wiki/%D0%9A%D0%B0%D0%B9%D1%82%D0%B0%D0%B3%D1%86%D1%8B" TargetMode="External"/><Relationship Id="rId10" Type="http://schemas.openxmlformats.org/officeDocument/2006/relationships/image" Target="../media/image5.jpeg"/><Relationship Id="rId4" Type="http://schemas.openxmlformats.org/officeDocument/2006/relationships/hyperlink" Target="http://wikiredia.ru/wiki/%D0%A1%D0%B5%D0%B2%D0%B5%D1%80%D0%BD%D1%8B%D0%B9_%D0%9A%D0%B0%D0%B2%D0%BA%D0%B0%D0%B7" TargetMode="External"/><Relationship Id="rId9" Type="http://schemas.openxmlformats.org/officeDocument/2006/relationships/hyperlink" Target="http://wikiredia.ru/wiki/%D0%94%D0%B0%D0%B3%D0%B5%D1%81%D1%82%D0%B0%D0%B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240201904_9a88537f5b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000132"/>
          </a:xfrm>
        </p:spPr>
        <p:txBody>
          <a:bodyPr/>
          <a:lstStyle/>
          <a:p>
            <a:r>
              <a:rPr lang="ru-RU" dirty="0" smtClean="0"/>
              <a:t>Даргинский язык</a:t>
            </a:r>
            <a:endParaRPr lang="ru-RU" dirty="0"/>
          </a:p>
        </p:txBody>
      </p:sp>
      <p:pic>
        <p:nvPicPr>
          <p:cNvPr id="5" name="Рисунок 4" descr="2018-10-27-05-23-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500306"/>
            <a:ext cx="4429156" cy="2286002"/>
          </a:xfrm>
          <a:prstGeom prst="rect">
            <a:avLst/>
          </a:prstGeom>
        </p:spPr>
      </p:pic>
      <p:pic>
        <p:nvPicPr>
          <p:cNvPr id="6" name="Рисунок 5" descr="pdg71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2143116"/>
            <a:ext cx="2580122" cy="3358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240201904_9a88537f5b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857232"/>
            <a:ext cx="7772400" cy="1470025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200" b="1" dirty="0" smtClean="0"/>
              <a:t>Даргинцы</a:t>
            </a:r>
            <a:r>
              <a:rPr lang="ru-RU" sz="2000" dirty="0" smtClean="0"/>
              <a:t> </a:t>
            </a:r>
            <a:r>
              <a:rPr lang="ru-RU" sz="2000" i="1" dirty="0" smtClean="0"/>
              <a:t>— народ, проживающий на территории </a:t>
            </a:r>
            <a:r>
              <a:rPr lang="ru-RU" sz="2000" i="1" dirty="0" smtClean="0">
                <a:hlinkClick r:id="rId3" tooltip="Республика Дагестан"/>
              </a:rPr>
              <a:t>республики Дагестан</a:t>
            </a:r>
            <a:r>
              <a:rPr lang="ru-RU" sz="2000" i="1" dirty="0" smtClean="0"/>
              <a:t> на </a:t>
            </a:r>
            <a:r>
              <a:rPr lang="ru-RU" sz="2000" i="1" dirty="0" smtClean="0">
                <a:hlinkClick r:id="rId4" tooltip="Северный Кавказ"/>
              </a:rPr>
              <a:t>Северном Кавказе</a:t>
            </a:r>
            <a:r>
              <a:rPr lang="ru-RU" sz="2000" i="1" dirty="0" smtClean="0"/>
              <a:t>. В состав даргинцев так же входят </a:t>
            </a:r>
            <a:r>
              <a:rPr lang="ru-RU" sz="2000" i="1" dirty="0" err="1" smtClean="0">
                <a:hlinkClick r:id="rId5" tooltip="Кайтагцы"/>
              </a:rPr>
              <a:t>кайтагцы</a:t>
            </a:r>
            <a:r>
              <a:rPr lang="ru-RU" sz="2000" i="1" dirty="0" smtClean="0"/>
              <a:t> и </a:t>
            </a:r>
            <a:r>
              <a:rPr lang="ru-RU" sz="2000" i="1" dirty="0" err="1" smtClean="0">
                <a:hlinkClick r:id="rId6" tooltip="Кубачинцы"/>
              </a:rPr>
              <a:t>кубачинцы</a:t>
            </a:r>
            <a:r>
              <a:rPr lang="ru-RU" sz="2000" i="1" dirty="0" smtClean="0"/>
              <a:t>.</a:t>
            </a:r>
            <a:br>
              <a:rPr lang="ru-RU" sz="2000" i="1" dirty="0" smtClean="0"/>
            </a:br>
            <a:r>
              <a:rPr lang="ru-RU" sz="2000" i="1" dirty="0" smtClean="0"/>
              <a:t>Язык даргинцев относится к </a:t>
            </a:r>
            <a:r>
              <a:rPr lang="ru-RU" sz="2000" i="1" dirty="0" smtClean="0">
                <a:hlinkClick r:id="rId7" tooltip="Нахско-дагестанские языки"/>
              </a:rPr>
              <a:t>нахско-дагестанской</a:t>
            </a:r>
            <a:r>
              <a:rPr lang="ru-RU" sz="2000" i="1" dirty="0" smtClean="0"/>
              <a:t> языковой семьи. Общая численность около 600 тысяч человек, из них в </a:t>
            </a:r>
            <a:r>
              <a:rPr lang="ru-RU" sz="2000" i="1" dirty="0" smtClean="0">
                <a:hlinkClick r:id="rId8" tooltip="Россия"/>
              </a:rPr>
              <a:t>России</a:t>
            </a:r>
            <a:r>
              <a:rPr lang="ru-RU" sz="2000" i="1" dirty="0" smtClean="0"/>
              <a:t> 589386 человек, в </a:t>
            </a:r>
            <a:r>
              <a:rPr lang="ru-RU" sz="2000" i="1" dirty="0" smtClean="0">
                <a:hlinkClick r:id="rId9" tooltip="Дагестан"/>
              </a:rPr>
              <a:t>Дагестане</a:t>
            </a:r>
            <a:r>
              <a:rPr lang="ru-RU" sz="2000" i="1" dirty="0" smtClean="0"/>
              <a:t> 490384 человек</a:t>
            </a:r>
            <a:endParaRPr lang="ru-RU" sz="2000" i="1" dirty="0"/>
          </a:p>
        </p:txBody>
      </p:sp>
      <p:pic>
        <p:nvPicPr>
          <p:cNvPr id="5" name="Рисунок 4" descr="3b997904d503a5186dd340e2753e7c30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7224" y="2786058"/>
            <a:ext cx="2870104" cy="3049486"/>
          </a:xfrm>
          <a:prstGeom prst="rect">
            <a:avLst/>
          </a:prstGeom>
        </p:spPr>
      </p:pic>
      <p:pic>
        <p:nvPicPr>
          <p:cNvPr id="6" name="Рисунок 5" descr="43585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71934" y="2786058"/>
            <a:ext cx="4528156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240201904_9a88537f5b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7772400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Ремесло даргинцев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357430"/>
            <a:ext cx="3000396" cy="4357718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 даргинцев без преувеличения золотые руки. Особого искусства народные мастера добились в обработке металлов, шерсти, дерева, кожи и камня. Профессии ювелира, оружейника, кожевника всегда были и остаются у этого российского народа в почёте. Всемирную известность имеют оружейные клинки из селений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Кубачи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Харбука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Амузги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dirty="0"/>
          </a:p>
        </p:txBody>
      </p:sp>
      <p:pic>
        <p:nvPicPr>
          <p:cNvPr id="5" name="Рисунок 4" descr="6fe30_mastera0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857232"/>
            <a:ext cx="2500330" cy="1662719"/>
          </a:xfrm>
          <a:prstGeom prst="rect">
            <a:avLst/>
          </a:prstGeom>
        </p:spPr>
      </p:pic>
      <p:sp>
        <p:nvSpPr>
          <p:cNvPr id="2050" name="AutoShape 2" descr="http://loveopium.ru/content/2014/03/potters/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://loveopium.ru/content/2014/03/potters/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://loveopium.ru/content/2014/03/potters/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714876" y="357187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56" name="AutoShape 8" descr="http://loveopium.ru/content/2014/03/potters/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867276" y="3724276"/>
            <a:ext cx="334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58" name="AutoShape 10" descr="http://loveopium.ru/content/2014/03/potters/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86116" y="2500306"/>
            <a:ext cx="54292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Кубачинские</a:t>
            </a:r>
            <a:r>
              <a:rPr lang="ru-RU" b="1" dirty="0" smtClean="0"/>
              <a:t> мастера также издавна славились изготовлением кольчуг, шлемов, панцирей, налокотников, ружей и пистолетов. Парадное оружие (ножны, рукоятки шашек и кинжалов) даргинцы весьма умело оправляли серебром и позолотой и украшали  узорчатыми пластинками из кости. Причем, искусство </a:t>
            </a:r>
            <a:r>
              <a:rPr lang="ru-RU" b="1" dirty="0" err="1" smtClean="0"/>
              <a:t>златокузнецов</a:t>
            </a:r>
            <a:r>
              <a:rPr lang="ru-RU" b="1" dirty="0" smtClean="0"/>
              <a:t> не забыто и в наши дни. К примеру, в </a:t>
            </a:r>
            <a:r>
              <a:rPr lang="ru-RU" b="1" dirty="0" err="1" smtClean="0"/>
              <a:t>Кубачах</a:t>
            </a:r>
            <a:r>
              <a:rPr lang="ru-RU" b="1" dirty="0" smtClean="0"/>
              <a:t>, каждый, от мала до велика, владеет ювелирным мастерством: оно передается в семьях из поколения в поколение. Помимо оружия, создают местные умельцы подсвечники, парадную посуду и, конечно, женские украшения. Работают с серебром, медью, костью и эмалью. </a:t>
            </a:r>
            <a:endParaRPr lang="ru-RU" b="1" dirty="0"/>
          </a:p>
        </p:txBody>
      </p:sp>
      <p:pic>
        <p:nvPicPr>
          <p:cNvPr id="17" name="Рисунок 16" descr="d844c65053e9837ef308123a1f14ba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857232"/>
            <a:ext cx="2222576" cy="1486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240201904_9a88537f5b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7772400" cy="7270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Даргинские села </a:t>
            </a:r>
            <a:endParaRPr lang="ru-RU" dirty="0"/>
          </a:p>
        </p:txBody>
      </p:sp>
      <p:pic>
        <p:nvPicPr>
          <p:cNvPr id="5" name="Рисунок 4" descr="5н6н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3" y="1214422"/>
            <a:ext cx="3214711" cy="21431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2910" y="3286124"/>
            <a:ext cx="11554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Гапшима</a:t>
            </a:r>
            <a:endParaRPr lang="ru-RU" sz="2000" dirty="0"/>
          </a:p>
        </p:txBody>
      </p:sp>
      <p:pic>
        <p:nvPicPr>
          <p:cNvPr id="7" name="Рисунок 6" descr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1214400"/>
            <a:ext cx="3357586" cy="223489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643834" y="1357298"/>
            <a:ext cx="1029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Гулебки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9" name="Рисунок 8" descr="07832901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3857628"/>
            <a:ext cx="3167053" cy="237529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857620" y="3929066"/>
            <a:ext cx="830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Хутхул</a:t>
            </a:r>
            <a:endParaRPr lang="ru-RU" b="1" dirty="0"/>
          </a:p>
        </p:txBody>
      </p:sp>
      <p:pic>
        <p:nvPicPr>
          <p:cNvPr id="11" name="Рисунок 10" descr="image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3500438"/>
            <a:ext cx="3381367" cy="25360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000496" y="6000768"/>
            <a:ext cx="3329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Санжи</a:t>
            </a:r>
            <a:r>
              <a:rPr lang="ru-RU" b="1" dirty="0" smtClean="0"/>
              <a:t> </a:t>
            </a:r>
            <a:r>
              <a:rPr lang="ru-RU" dirty="0" smtClean="0"/>
              <a:t>старое </a:t>
            </a:r>
            <a:r>
              <a:rPr lang="ru-RU" dirty="0" err="1" smtClean="0"/>
              <a:t>заброшеное</a:t>
            </a:r>
            <a:r>
              <a:rPr lang="ru-RU" dirty="0" smtClean="0"/>
              <a:t> село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17</TotalTime>
  <Words>102</Words>
  <Application>Microsoft Office PowerPoint</Application>
  <PresentationFormat>Экран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Базовая</vt:lpstr>
      <vt:lpstr>Даргинский язык</vt:lpstr>
      <vt:lpstr>Даргинцы — народ, проживающий на территории республики Дагестан на Северном Кавказе. В состав даргинцев так же входят кайтагцы и кубачинцы. Язык даргинцев относится к нахско-дагестанской языковой семьи. Общая численность около 600 тысяч человек, из них в России 589386 человек, в Дагестане 490384 человек</vt:lpstr>
      <vt:lpstr>Ремесло даргинцев </vt:lpstr>
      <vt:lpstr>Даргинские села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Даргинцы</dc:title>
  <dc:creator>учитель</dc:creator>
  <cp:lastModifiedBy>user</cp:lastModifiedBy>
  <cp:revision>6</cp:revision>
  <dcterms:created xsi:type="dcterms:W3CDTF">2019-03-18T05:57:50Z</dcterms:created>
  <dcterms:modified xsi:type="dcterms:W3CDTF">2019-03-20T12:34:32Z</dcterms:modified>
</cp:coreProperties>
</file>